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625B-58A3-4731-AEB3-84A6E34BF7E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1031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768D-CF60-46D8-9D31-5880C180C00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798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61BB-8EA5-4400-8372-8469E0E28CA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634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FA2-47C0-415F-A403-5DB07C11836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710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B66B-6B1E-441D-8742-64D12FCAD54C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653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373F-378E-40AD-A867-E799BBB2C8C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81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F9BD-B5C0-4827-863D-508BB262091F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352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CA3C-3BDE-413E-A737-BAD9BF54ECC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280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D935-5486-452B-BFA5-3176C6EE9C5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9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908-187F-42E9-8BCE-70E4EB6DEC5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0964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EB08-737B-4612-9A5F-1E5DA8D88054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6095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E0BD6-1206-4F0F-AAF7-9A83759C7B5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0777" y="404664"/>
            <a:ext cx="874871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Tad,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drwy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Creawdwr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hollalluog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greodd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peth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Iesu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Grist, Mab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Fu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farw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groes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drosom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chodi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nôl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y-GB" sz="40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52412" y="426262"/>
            <a:ext cx="874871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Glân</a:t>
            </a:r>
            <a:endParaRPr lang="en-GB" altLang="cy-GB" sz="4000" dirty="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ninnau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harwain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ymlaen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Tri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Un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Tad,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Mab,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Glân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rhof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glod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tra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byddaf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27250" y="5733256"/>
            <a:ext cx="535781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24125" y="6027222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Credo’r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Bedydd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wedi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eu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haddasu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gan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Cass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Meurig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1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Calibri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30</cp:revision>
  <dcterms:created xsi:type="dcterms:W3CDTF">2004-06-14T19:13:38Z</dcterms:created>
  <dcterms:modified xsi:type="dcterms:W3CDTF">2016-06-13T12:38:59Z</dcterms:modified>
</cp:coreProperties>
</file>